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68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05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74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5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90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50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4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89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16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54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75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FD46-DD61-4136-94B7-DD51578202C2}" type="datetimeFigureOut">
              <a:rPr lang="en-CA" smtClean="0"/>
              <a:t>2016-03-29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82DE-2727-470B-A61A-E422F1BC6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40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0" y="938177"/>
            <a:ext cx="10922515" cy="4270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95" y="5581042"/>
            <a:ext cx="6687483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05" y="14509"/>
            <a:ext cx="3412119" cy="3372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38" y="20965"/>
            <a:ext cx="3396333" cy="3356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067" y="20965"/>
            <a:ext cx="3409821" cy="3369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05" y="3501390"/>
            <a:ext cx="3396333" cy="33566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38" y="3770530"/>
            <a:ext cx="6687483" cy="5239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2017" y="2677"/>
            <a:ext cx="2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4210406" y="43934"/>
            <a:ext cx="2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8000822" y="43934"/>
            <a:ext cx="2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390121" y="3501390"/>
            <a:ext cx="25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4864608" y="5422392"/>
            <a:ext cx="4718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Samples from </a:t>
            </a:r>
          </a:p>
          <a:p>
            <a:r>
              <a:rPr lang="en-CA" dirty="0" smtClean="0"/>
              <a:t>a: Canada;     b: Europe;    c: Asia;     d: Australia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24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 Mo</dc:creator>
  <cp:lastModifiedBy>Gang Mo</cp:lastModifiedBy>
  <cp:revision>4</cp:revision>
  <dcterms:created xsi:type="dcterms:W3CDTF">2016-03-29T21:53:53Z</dcterms:created>
  <dcterms:modified xsi:type="dcterms:W3CDTF">2016-03-29T22:47:32Z</dcterms:modified>
</cp:coreProperties>
</file>