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68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05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74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5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90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50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4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89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16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5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75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FD46-DD61-4136-94B7-DD51578202C2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40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0" y="938177"/>
            <a:ext cx="10922515" cy="4270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95" y="5581042"/>
            <a:ext cx="6687483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273" y="2559524"/>
            <a:ext cx="5417462" cy="21182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15" y="3559181"/>
            <a:ext cx="3187868" cy="319604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53" y="100584"/>
            <a:ext cx="3187352" cy="317956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841" y="166460"/>
            <a:ext cx="3197202" cy="3218137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362" y="3552228"/>
            <a:ext cx="3172968" cy="319604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83" y="4910711"/>
            <a:ext cx="4548997" cy="356403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3651479" y="1691445"/>
            <a:ext cx="2264689" cy="131509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89290" y="4219675"/>
            <a:ext cx="757885" cy="9338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96263" y="3052260"/>
            <a:ext cx="735392" cy="21012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608725" y="1777316"/>
            <a:ext cx="561130" cy="14413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 Mo</dc:creator>
  <cp:lastModifiedBy>Gang Mo</cp:lastModifiedBy>
  <cp:revision>10</cp:revision>
  <dcterms:created xsi:type="dcterms:W3CDTF">2016-03-29T21:53:53Z</dcterms:created>
  <dcterms:modified xsi:type="dcterms:W3CDTF">2016-03-30T15:45:16Z</dcterms:modified>
</cp:coreProperties>
</file>